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9060F-576F-410A-A7EA-04936BE300F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4C9CA-DC1D-41AA-8E81-0E262880748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14B8-6953-458E-9F24-C85455FD7E7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2773-78C5-48A2-AEE0-796C2AD0471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PPT               </a:t>
            </a:r>
            <a:r>
              <a:rPr lang="en-US" sz="2665" dirty="0" smtClean="0"/>
              <a:t>Date- 29.01.2018</a:t>
            </a:r>
            <a:br>
              <a:rPr lang="en-US" sz="2665" dirty="0" smtClean="0"/>
            </a:br>
            <a:br>
              <a:rPr lang="en-US" sz="2665" dirty="0" smtClean="0"/>
            </a:br>
            <a:r>
              <a:rPr lang="en-US" sz="3555" dirty="0" smtClean="0"/>
              <a:t>B.A 4th SEMESTER (General)</a:t>
            </a:r>
            <a:br>
              <a:rPr lang="en-US" sz="3555" dirty="0" smtClean="0"/>
            </a:br>
            <a:br>
              <a:rPr lang="en-US" sz="3555" dirty="0" smtClean="0"/>
            </a:br>
            <a:r>
              <a:rPr lang="en-US" dirty="0" smtClean="0"/>
              <a:t>ROLE OF AGRICULTURE IN INDIAN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1.Contribution to National Income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2.Source of livelihood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3.Ensuring food security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Contribution to industry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5.Earning foreign exchange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6.Agriculture and Economic planning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7.Capital formation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Indian agriculture in post independence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1.Feudal/Semi feudal system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2.Dual wage rate of </a:t>
            </a:r>
            <a:r>
              <a:rPr lang="en-US" dirty="0" err="1" smtClean="0"/>
              <a:t>labour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3.Primitive Agriculture practice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4Uncertainity in production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5.Lack of institutional credit and rural indebtedness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6Priority in agriculture Research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7.Diversified Agriculture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8.Importance on organic farming.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DETERMINANTS OF CROPPING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en-US" dirty="0" smtClean="0"/>
              <a:t>1.Natural Factors</a:t>
            </a:r>
            <a:endParaRPr lang="en-US" dirty="0" smtClean="0"/>
          </a:p>
          <a:p>
            <a:r>
              <a:rPr lang="en-US" dirty="0" smtClean="0"/>
              <a:t>2.TechnologicalFactors</a:t>
            </a:r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.Price of input and products</a:t>
            </a: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. Size of plots</a:t>
            </a:r>
            <a:endParaRPr lang="en-US" dirty="0" smtClean="0"/>
          </a:p>
          <a:p>
            <a:r>
              <a:rPr lang="en-US" dirty="0" smtClean="0"/>
              <a:t>5.Land reform measures</a:t>
            </a:r>
            <a:endParaRPr lang="en-US" dirty="0" smtClean="0"/>
          </a:p>
          <a:p>
            <a:r>
              <a:rPr lang="en-US" smtClean="0"/>
              <a:t>6.Political Factors</a:t>
            </a:r>
            <a:endParaRPr lang="en-US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                                           By: Dipanjali Mudoi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Dept. of Economics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WPS Presentation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                         PPT               Date- 29.01.2018  B.A 4th SEMESTER (General)  ROLE OF AGRICULTURE IN INDIAN ECONOMY</vt:lpstr>
      <vt:lpstr>PowerPoint 演示文稿</vt:lpstr>
      <vt:lpstr>Indian agriculture in post independence period</vt:lpstr>
      <vt:lpstr>DETERMINANTS OF CROPPING PATTERN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AGRICULTURE IN INDIAN ECONOMY</dc:title>
  <dc:creator>Akash</dc:creator>
  <cp:lastModifiedBy>hp</cp:lastModifiedBy>
  <cp:revision>6</cp:revision>
  <dcterms:created xsi:type="dcterms:W3CDTF">2018-01-29T13:44:00Z</dcterms:created>
  <dcterms:modified xsi:type="dcterms:W3CDTF">2021-05-19T15:03:14Z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1033-11.2.0.9739</vt:lpwstr>
  </property>
</Properties>
</file>