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 PPT        </a:t>
            </a:r>
            <a:r>
              <a:rPr lang="en-US" sz="2800" dirty="0"/>
              <a:t>Date- 19.08.2019</a:t>
            </a:r>
            <a:br>
              <a:rPr lang="en-US" sz="2800" dirty="0"/>
            </a:br>
            <a:r>
              <a:rPr lang="en-US" sz="4400" dirty="0"/>
              <a:t>B.A 3rd Sem (G)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INDIAN TAX SYSTEM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The Indian tax system is well structured and has a three-tier federal structure. The tax structure consists of the central givernment, stat`e governments and local municipal bodies. There are two types of taxes in India- Direct Tax and Indirect Tax.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/>
              <a:t>Main features of Indian Tax 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Tax structure</a:t>
            </a:r>
            <a:endParaRPr lang="en-US"/>
          </a:p>
          <a:p>
            <a:r>
              <a:rPr lang="en-US"/>
              <a:t>Inadequate Tax Revenue</a:t>
            </a:r>
            <a:endParaRPr lang="en-US"/>
          </a:p>
          <a:p>
            <a:r>
              <a:rPr lang="en-US"/>
              <a:t>Greater Importance to state governments.</a:t>
            </a:r>
            <a:endParaRPr lang="en-US"/>
          </a:p>
          <a:p>
            <a:r>
              <a:rPr lang="en-US"/>
              <a:t>Predominance of Indirect Tax</a:t>
            </a:r>
            <a:endParaRPr lang="en-US"/>
          </a:p>
          <a:p>
            <a:r>
              <a:rPr lang="en-US"/>
              <a:t>Rising trend of Tax Revenue</a:t>
            </a:r>
            <a:endParaRPr lang="en-US"/>
          </a:p>
          <a:p>
            <a:r>
              <a:rPr lang="en-US"/>
              <a:t>High collection expenses</a:t>
            </a:r>
            <a:endParaRPr lang="en-US"/>
          </a:p>
          <a:p>
            <a:r>
              <a:rPr lang="en-US"/>
              <a:t>Constitutional division of taxes</a:t>
            </a:r>
            <a:endParaRPr lang="en-US"/>
          </a:p>
          <a:p>
            <a:r>
              <a:rPr lang="en-US"/>
              <a:t>Elastic but not highly produvctive system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/>
              <a:t>Defects of the Indian Tax 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US" sz="2400"/>
              <a:t>Unscientific</a:t>
            </a:r>
            <a:endParaRPr lang="en-US" sz="2400"/>
          </a:p>
          <a:p>
            <a:r>
              <a:rPr lang="en-US" sz="2400"/>
              <a:t>Inelastic and inflexible</a:t>
            </a:r>
            <a:endParaRPr lang="en-US" sz="2400"/>
          </a:p>
          <a:p>
            <a:r>
              <a:rPr lang="en-US" sz="2400"/>
              <a:t>Traditional nature of taxation</a:t>
            </a:r>
            <a:endParaRPr lang="en-US" sz="2400"/>
          </a:p>
          <a:p>
            <a:r>
              <a:rPr lang="en-US" sz="2400"/>
              <a:t>Existance of tax evasion</a:t>
            </a:r>
            <a:endParaRPr lang="en-US" sz="2400"/>
          </a:p>
          <a:p>
            <a:r>
              <a:rPr lang="en-US" sz="2400"/>
              <a:t>Inadequate</a:t>
            </a:r>
            <a:endParaRPr lang="en-US" sz="2400"/>
          </a:p>
          <a:p>
            <a:r>
              <a:rPr lang="en-US" sz="2400"/>
              <a:t>Unequal distribution</a:t>
            </a:r>
            <a:endParaRPr lang="en-US" sz="2400"/>
          </a:p>
          <a:p>
            <a:r>
              <a:rPr lang="en-US" sz="2400"/>
              <a:t>Regressive in nature</a:t>
            </a:r>
            <a:endParaRPr lang="en-US" sz="2400"/>
          </a:p>
          <a:p>
            <a:r>
              <a:rPr lang="en-US" sz="2400"/>
              <a:t>Poor tax administration</a:t>
            </a:r>
            <a:endParaRPr lang="en-US" sz="2400"/>
          </a:p>
          <a:p>
            <a:r>
              <a:rPr lang="en-US" sz="2400"/>
              <a:t>Lack of economy</a:t>
            </a:r>
            <a:endParaRPr lang="en-US" sz="2400"/>
          </a:p>
          <a:p>
            <a:r>
              <a:rPr lang="en-US" sz="2400"/>
              <a:t>Rigid and complicated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                                                                          By: Dipanjali Mudoi, Dept. of Economics</a:t>
            </a: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939</Words>
  <Application>WPS Presentation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                     PPT        Date- 19.08.2019 B.A 3rd Sem (G)  INDIAN TAX SYSTEM</vt:lpstr>
      <vt:lpstr>Main features of Indian Tax System</vt:lpstr>
      <vt:lpstr>Defects of the Indian Tax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PPT        Date- 19.08.2019 B.A 3rd Sem (G)  INDIAN TAX SYSTEM</dc:title>
  <dc:creator/>
  <cp:lastModifiedBy>hp</cp:lastModifiedBy>
  <cp:revision>4</cp:revision>
  <dcterms:created xsi:type="dcterms:W3CDTF">2021-05-19T18:16:00Z</dcterms:created>
  <dcterms:modified xsi:type="dcterms:W3CDTF">2021-05-19T18:47:13Z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1033-11.2.0.9739</vt:lpwstr>
  </property>
</Properties>
</file>