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PPT            </a:t>
            </a:r>
            <a:r>
              <a:rPr lang="en-US" sz="2800" dirty="0"/>
              <a:t>Date- 25.09.2019</a:t>
            </a:r>
            <a:br>
              <a:rPr lang="en-US" sz="2800" dirty="0"/>
            </a:br>
            <a:r>
              <a:rPr lang="en-US" sz="4400" dirty="0"/>
              <a:t>B.A 5th Sem (M)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Indian Federal Finance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Federal finance refers to the system of assignning the source revenue to the central as well as state governments for the efficient discharge of their respective functions.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4000"/>
              <a:t>Allocation of Revenue Resources between Centre and States under constitution of India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Union List</a:t>
            </a:r>
            <a:endParaRPr lang="en-US"/>
          </a:p>
          <a:p>
            <a:r>
              <a:rPr lang="en-US"/>
              <a:t>State List</a:t>
            </a:r>
            <a:endParaRPr lang="en-US"/>
          </a:p>
          <a:p>
            <a:r>
              <a:rPr lang="en-US"/>
              <a:t>Concurrent List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4000"/>
              <a:t>Principle of Division of Financial Resources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Efficiency</a:t>
            </a:r>
            <a:endParaRPr lang="en-US"/>
          </a:p>
          <a:p>
            <a:r>
              <a:rPr lang="en-US"/>
              <a:t>Suitability</a:t>
            </a:r>
            <a:endParaRPr lang="en-US"/>
          </a:p>
          <a:p>
            <a:r>
              <a:rPr lang="en-US"/>
              <a:t>Adequacy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4000"/>
              <a:t>Inter-Government Resource Transfers or Fiscal Co-ordination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/>
              <a:t>Grants-in-aid</a:t>
            </a:r>
            <a:endParaRPr lang="en-US"/>
          </a:p>
          <a:p>
            <a:r>
              <a:rPr lang="en-US"/>
              <a:t>Tax sharing</a:t>
            </a:r>
            <a:endParaRPr lang="en-US"/>
          </a:p>
          <a:p>
            <a:r>
              <a:rPr lang="en-US"/>
              <a:t>Loans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                                    By: Dipanjali Mudoi</a:t>
            </a: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                                     Dept. of Economics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759</Words>
  <Application>WPS Presentation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PPT            Date- 25.09.2019 B.A 5th Sem (M)  Indian Federal Finance</dc:title>
  <dc:creator/>
  <cp:lastModifiedBy>hp</cp:lastModifiedBy>
  <cp:revision>1</cp:revision>
  <dcterms:created xsi:type="dcterms:W3CDTF">2021-05-19T18:41:28Z</dcterms:created>
  <dcterms:modified xsi:type="dcterms:W3CDTF">2021-05-19T18:41:28Z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