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500A5-33E7-41C6-BD32-A20C812BB09A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5F2C2-B7C2-4855-9F50-D18B8A6FB62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5F2C2-B7C2-4855-9F50-D18B8A6FB62C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F8FBE-73A7-4D20-A0C2-73F0CC86B2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C320-0E17-41C5-907F-2374C198765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8195" y="1458595"/>
            <a:ext cx="7531735" cy="19564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PPT          </a:t>
            </a:r>
            <a:r>
              <a:rPr lang="en-US" sz="2220" dirty="0" smtClean="0"/>
              <a:t>Date- 01.02.2018</a:t>
            </a:r>
            <a:br>
              <a:rPr lang="en-US" sz="2220" dirty="0" smtClean="0"/>
            </a:br>
            <a:r>
              <a:rPr lang="en-US" sz="4000" dirty="0" smtClean="0"/>
              <a:t>B.A 2nd Semester</a:t>
            </a:r>
            <a:r>
              <a:rPr lang="en-US" sz="3555" dirty="0" smtClean="0"/>
              <a:t> (General)</a:t>
            </a:r>
            <a:br>
              <a:rPr lang="en-US" sz="3555" dirty="0" smtClean="0"/>
            </a:br>
            <a:br>
              <a:rPr lang="en-US" sz="3555" dirty="0" smtClean="0"/>
            </a:br>
            <a:r>
              <a:rPr lang="en-US" dirty="0" smtClean="0"/>
              <a:t>    FUNCTIONS OF CENTRAL BANK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1.It acts as a note issuing agency</a:t>
            </a:r>
            <a:endParaRPr lang="en-US" dirty="0" smtClean="0"/>
          </a:p>
          <a:p>
            <a:r>
              <a:rPr lang="en-US" dirty="0" smtClean="0"/>
              <a:t>2.It acts as the banker to the state.</a:t>
            </a:r>
            <a:endParaRPr lang="en-US" dirty="0" smtClean="0"/>
          </a:p>
          <a:p>
            <a:r>
              <a:rPr lang="en-US" dirty="0" smtClean="0"/>
              <a:t>3.Its acts as the banker’s bank.</a:t>
            </a:r>
            <a:endParaRPr lang="en-US" dirty="0" smtClean="0"/>
          </a:p>
          <a:p>
            <a:r>
              <a:rPr lang="en-US" dirty="0" smtClean="0"/>
              <a:t>4. It control credit.</a:t>
            </a:r>
            <a:endParaRPr lang="en-US" dirty="0" smtClean="0"/>
          </a:p>
          <a:p>
            <a:r>
              <a:rPr lang="en-US" dirty="0" smtClean="0"/>
              <a:t>5.Its acts as the lender of the last resort.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CREDIT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1.Quantitative or general methods.</a:t>
            </a:r>
            <a:endParaRPr lang="en-US" dirty="0" smtClean="0"/>
          </a:p>
          <a:p>
            <a:r>
              <a:rPr lang="en-US" dirty="0" smtClean="0"/>
              <a:t>2.Qualitative or </a:t>
            </a:r>
            <a:r>
              <a:rPr lang="en-US" smtClean="0"/>
              <a:t>selective methods.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r>
              <a:rPr lang="en-US" dirty="0" smtClean="0"/>
              <a:t>Bank rate policy</a:t>
            </a:r>
            <a:endParaRPr lang="en-US" dirty="0" smtClean="0"/>
          </a:p>
          <a:p>
            <a:r>
              <a:rPr lang="en-US" dirty="0" smtClean="0"/>
              <a:t>Open market operations</a:t>
            </a:r>
            <a:endParaRPr lang="en-US" dirty="0" smtClean="0"/>
          </a:p>
          <a:p>
            <a:r>
              <a:rPr lang="en-US" dirty="0" smtClean="0"/>
              <a:t>Changing the cash reserve ratio(CCR)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BY: Dipanjali Mudoi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  Dept. Of Economics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</Words>
  <Application>WPS Presentation</Application>
  <PresentationFormat>On-screen Show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                          PPT          Date- 01.02.2018 B.A 2nd Semester (General)      FUNCTIONS OF CENTRAL BANK</vt:lpstr>
      <vt:lpstr>METHODS OF CREDIT CONTROL</vt:lpstr>
      <vt:lpstr>General methods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OF CENTRAL BANK</dc:title>
  <dc:creator>Akash</dc:creator>
  <cp:lastModifiedBy>hp</cp:lastModifiedBy>
  <cp:revision>6</cp:revision>
  <dcterms:created xsi:type="dcterms:W3CDTF">2018-01-30T17:13:00Z</dcterms:created>
  <dcterms:modified xsi:type="dcterms:W3CDTF">2021-05-19T15:01:44Z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1033-11.2.0.9739</vt:lpwstr>
  </property>
</Properties>
</file>